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05" d="100"/>
          <a:sy n="105" d="100"/>
        </p:scale>
        <p:origin x="83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B54102-B320-C623-0283-BBDC1AC3EE3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41593651-71A1-9E53-D707-462131BCB35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31290CC6-228C-3363-82BB-05783D76DE1D}"/>
              </a:ext>
            </a:extLst>
          </p:cNvPr>
          <p:cNvSpPr>
            <a:spLocks noGrp="1"/>
          </p:cNvSpPr>
          <p:nvPr>
            <p:ph type="dt" sz="half" idx="10"/>
          </p:nvPr>
        </p:nvSpPr>
        <p:spPr/>
        <p:txBody>
          <a:bodyPr/>
          <a:lstStyle/>
          <a:p>
            <a:fld id="{9AE8910F-58E9-466B-A221-3F19B148CC52}" type="datetimeFigureOut">
              <a:rPr lang="en-GB" smtClean="0"/>
              <a:t>21/05/2026</a:t>
            </a:fld>
            <a:endParaRPr lang="en-GB"/>
          </a:p>
        </p:txBody>
      </p:sp>
      <p:sp>
        <p:nvSpPr>
          <p:cNvPr id="5" name="Footer Placeholder 4">
            <a:extLst>
              <a:ext uri="{FF2B5EF4-FFF2-40B4-BE49-F238E27FC236}">
                <a16:creationId xmlns:a16="http://schemas.microsoft.com/office/drawing/2014/main" id="{6076BA1D-B38A-6CA4-2946-073A53318E2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65F3EEE-A469-08B8-AE06-CDDB672CC422}"/>
              </a:ext>
            </a:extLst>
          </p:cNvPr>
          <p:cNvSpPr>
            <a:spLocks noGrp="1"/>
          </p:cNvSpPr>
          <p:nvPr>
            <p:ph type="sldNum" sz="quarter" idx="12"/>
          </p:nvPr>
        </p:nvSpPr>
        <p:spPr/>
        <p:txBody>
          <a:bodyPr/>
          <a:lstStyle/>
          <a:p>
            <a:fld id="{D64BD382-61F7-4957-9EF4-EC393A216BB0}" type="slidenum">
              <a:rPr lang="en-GB" smtClean="0"/>
              <a:t>‹#›</a:t>
            </a:fld>
            <a:endParaRPr lang="en-GB"/>
          </a:p>
        </p:txBody>
      </p:sp>
    </p:spTree>
    <p:extLst>
      <p:ext uri="{BB962C8B-B14F-4D97-AF65-F5344CB8AC3E}">
        <p14:creationId xmlns:p14="http://schemas.microsoft.com/office/powerpoint/2010/main" val="12622229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C4DE4B-4C21-F269-0D2F-1C2034454D9D}"/>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3AE0967-F17C-97A5-6B4D-7BC01E7A7F2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D5D1039-6E49-EA19-236C-02D978D398F1}"/>
              </a:ext>
            </a:extLst>
          </p:cNvPr>
          <p:cNvSpPr>
            <a:spLocks noGrp="1"/>
          </p:cNvSpPr>
          <p:nvPr>
            <p:ph type="dt" sz="half" idx="10"/>
          </p:nvPr>
        </p:nvSpPr>
        <p:spPr/>
        <p:txBody>
          <a:bodyPr/>
          <a:lstStyle/>
          <a:p>
            <a:fld id="{9AE8910F-58E9-466B-A221-3F19B148CC52}" type="datetimeFigureOut">
              <a:rPr lang="en-GB" smtClean="0"/>
              <a:t>21/05/2026</a:t>
            </a:fld>
            <a:endParaRPr lang="en-GB"/>
          </a:p>
        </p:txBody>
      </p:sp>
      <p:sp>
        <p:nvSpPr>
          <p:cNvPr id="5" name="Footer Placeholder 4">
            <a:extLst>
              <a:ext uri="{FF2B5EF4-FFF2-40B4-BE49-F238E27FC236}">
                <a16:creationId xmlns:a16="http://schemas.microsoft.com/office/drawing/2014/main" id="{C9F64661-C7B2-4CE6-1F25-304B8871F53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5D14608-B5E7-150A-8D1C-21ABE37A8277}"/>
              </a:ext>
            </a:extLst>
          </p:cNvPr>
          <p:cNvSpPr>
            <a:spLocks noGrp="1"/>
          </p:cNvSpPr>
          <p:nvPr>
            <p:ph type="sldNum" sz="quarter" idx="12"/>
          </p:nvPr>
        </p:nvSpPr>
        <p:spPr/>
        <p:txBody>
          <a:bodyPr/>
          <a:lstStyle/>
          <a:p>
            <a:fld id="{D64BD382-61F7-4957-9EF4-EC393A216BB0}" type="slidenum">
              <a:rPr lang="en-GB" smtClean="0"/>
              <a:t>‹#›</a:t>
            </a:fld>
            <a:endParaRPr lang="en-GB"/>
          </a:p>
        </p:txBody>
      </p:sp>
    </p:spTree>
    <p:extLst>
      <p:ext uri="{BB962C8B-B14F-4D97-AF65-F5344CB8AC3E}">
        <p14:creationId xmlns:p14="http://schemas.microsoft.com/office/powerpoint/2010/main" val="23651402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5B027D7-1964-5CA7-DEA6-B982C84CE652}"/>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1896412F-65ED-4433-0D44-16374F78EC8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EFF3995-2F84-3919-4DC0-F438FAA8220C}"/>
              </a:ext>
            </a:extLst>
          </p:cNvPr>
          <p:cNvSpPr>
            <a:spLocks noGrp="1"/>
          </p:cNvSpPr>
          <p:nvPr>
            <p:ph type="dt" sz="half" idx="10"/>
          </p:nvPr>
        </p:nvSpPr>
        <p:spPr/>
        <p:txBody>
          <a:bodyPr/>
          <a:lstStyle/>
          <a:p>
            <a:fld id="{9AE8910F-58E9-466B-A221-3F19B148CC52}" type="datetimeFigureOut">
              <a:rPr lang="en-GB" smtClean="0"/>
              <a:t>21/05/2026</a:t>
            </a:fld>
            <a:endParaRPr lang="en-GB"/>
          </a:p>
        </p:txBody>
      </p:sp>
      <p:sp>
        <p:nvSpPr>
          <p:cNvPr id="5" name="Footer Placeholder 4">
            <a:extLst>
              <a:ext uri="{FF2B5EF4-FFF2-40B4-BE49-F238E27FC236}">
                <a16:creationId xmlns:a16="http://schemas.microsoft.com/office/drawing/2014/main" id="{E6CF70D6-F8BF-FC4A-6360-B6538C67BC7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1E3CACB-3004-436E-5FCA-7BD5402D0E48}"/>
              </a:ext>
            </a:extLst>
          </p:cNvPr>
          <p:cNvSpPr>
            <a:spLocks noGrp="1"/>
          </p:cNvSpPr>
          <p:nvPr>
            <p:ph type="sldNum" sz="quarter" idx="12"/>
          </p:nvPr>
        </p:nvSpPr>
        <p:spPr/>
        <p:txBody>
          <a:bodyPr/>
          <a:lstStyle/>
          <a:p>
            <a:fld id="{D64BD382-61F7-4957-9EF4-EC393A216BB0}" type="slidenum">
              <a:rPr lang="en-GB" smtClean="0"/>
              <a:t>‹#›</a:t>
            </a:fld>
            <a:endParaRPr lang="en-GB"/>
          </a:p>
        </p:txBody>
      </p:sp>
    </p:spTree>
    <p:extLst>
      <p:ext uri="{BB962C8B-B14F-4D97-AF65-F5344CB8AC3E}">
        <p14:creationId xmlns:p14="http://schemas.microsoft.com/office/powerpoint/2010/main" val="34476946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A6A56E-386D-841A-B513-9857A99E468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CD66F9D-FA5B-7322-8FA3-438705A4F2B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9E9FD22-B67D-E56B-16D2-C2E13F75208C}"/>
              </a:ext>
            </a:extLst>
          </p:cNvPr>
          <p:cNvSpPr>
            <a:spLocks noGrp="1"/>
          </p:cNvSpPr>
          <p:nvPr>
            <p:ph type="dt" sz="half" idx="10"/>
          </p:nvPr>
        </p:nvSpPr>
        <p:spPr/>
        <p:txBody>
          <a:bodyPr/>
          <a:lstStyle/>
          <a:p>
            <a:fld id="{9AE8910F-58E9-466B-A221-3F19B148CC52}" type="datetimeFigureOut">
              <a:rPr lang="en-GB" smtClean="0"/>
              <a:t>21/05/2026</a:t>
            </a:fld>
            <a:endParaRPr lang="en-GB"/>
          </a:p>
        </p:txBody>
      </p:sp>
      <p:sp>
        <p:nvSpPr>
          <p:cNvPr id="5" name="Footer Placeholder 4">
            <a:extLst>
              <a:ext uri="{FF2B5EF4-FFF2-40B4-BE49-F238E27FC236}">
                <a16:creationId xmlns:a16="http://schemas.microsoft.com/office/drawing/2014/main" id="{2DA3C7BD-DACD-CFBB-A484-F11C5A9C37A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8457A42-033F-C555-DFEB-7AD65E75BA22}"/>
              </a:ext>
            </a:extLst>
          </p:cNvPr>
          <p:cNvSpPr>
            <a:spLocks noGrp="1"/>
          </p:cNvSpPr>
          <p:nvPr>
            <p:ph type="sldNum" sz="quarter" idx="12"/>
          </p:nvPr>
        </p:nvSpPr>
        <p:spPr/>
        <p:txBody>
          <a:bodyPr/>
          <a:lstStyle/>
          <a:p>
            <a:fld id="{D64BD382-61F7-4957-9EF4-EC393A216BB0}" type="slidenum">
              <a:rPr lang="en-GB" smtClean="0"/>
              <a:t>‹#›</a:t>
            </a:fld>
            <a:endParaRPr lang="en-GB"/>
          </a:p>
        </p:txBody>
      </p:sp>
    </p:spTree>
    <p:extLst>
      <p:ext uri="{BB962C8B-B14F-4D97-AF65-F5344CB8AC3E}">
        <p14:creationId xmlns:p14="http://schemas.microsoft.com/office/powerpoint/2010/main" val="23057733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A5B45E-2DEA-6F63-85BB-843C254A84E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778EB259-A0EE-121C-2F29-F46620E8059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571CC78-5678-6DE7-A9B3-B2730FE8625E}"/>
              </a:ext>
            </a:extLst>
          </p:cNvPr>
          <p:cNvSpPr>
            <a:spLocks noGrp="1"/>
          </p:cNvSpPr>
          <p:nvPr>
            <p:ph type="dt" sz="half" idx="10"/>
          </p:nvPr>
        </p:nvSpPr>
        <p:spPr/>
        <p:txBody>
          <a:bodyPr/>
          <a:lstStyle/>
          <a:p>
            <a:fld id="{9AE8910F-58E9-466B-A221-3F19B148CC52}" type="datetimeFigureOut">
              <a:rPr lang="en-GB" smtClean="0"/>
              <a:t>21/05/2026</a:t>
            </a:fld>
            <a:endParaRPr lang="en-GB"/>
          </a:p>
        </p:txBody>
      </p:sp>
      <p:sp>
        <p:nvSpPr>
          <p:cNvPr id="5" name="Footer Placeholder 4">
            <a:extLst>
              <a:ext uri="{FF2B5EF4-FFF2-40B4-BE49-F238E27FC236}">
                <a16:creationId xmlns:a16="http://schemas.microsoft.com/office/drawing/2014/main" id="{E6398193-4D12-0DCB-06B6-0664D68081B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AC78F98-4D9A-7C02-FCE3-CF624A4E87D2}"/>
              </a:ext>
            </a:extLst>
          </p:cNvPr>
          <p:cNvSpPr>
            <a:spLocks noGrp="1"/>
          </p:cNvSpPr>
          <p:nvPr>
            <p:ph type="sldNum" sz="quarter" idx="12"/>
          </p:nvPr>
        </p:nvSpPr>
        <p:spPr/>
        <p:txBody>
          <a:bodyPr/>
          <a:lstStyle/>
          <a:p>
            <a:fld id="{D64BD382-61F7-4957-9EF4-EC393A216BB0}" type="slidenum">
              <a:rPr lang="en-GB" smtClean="0"/>
              <a:t>‹#›</a:t>
            </a:fld>
            <a:endParaRPr lang="en-GB"/>
          </a:p>
        </p:txBody>
      </p:sp>
    </p:spTree>
    <p:extLst>
      <p:ext uri="{BB962C8B-B14F-4D97-AF65-F5344CB8AC3E}">
        <p14:creationId xmlns:p14="http://schemas.microsoft.com/office/powerpoint/2010/main" val="33902181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9F8A97-B11E-EA38-A69D-8AE67975572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2B40519-A76D-4639-562A-603A1B3906F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66E80D90-B4BA-3889-5BB1-2EB66676196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8B07B649-035F-4A7E-9D52-2407AE51F2CC}"/>
              </a:ext>
            </a:extLst>
          </p:cNvPr>
          <p:cNvSpPr>
            <a:spLocks noGrp="1"/>
          </p:cNvSpPr>
          <p:nvPr>
            <p:ph type="dt" sz="half" idx="10"/>
          </p:nvPr>
        </p:nvSpPr>
        <p:spPr/>
        <p:txBody>
          <a:bodyPr/>
          <a:lstStyle/>
          <a:p>
            <a:fld id="{9AE8910F-58E9-466B-A221-3F19B148CC52}" type="datetimeFigureOut">
              <a:rPr lang="en-GB" smtClean="0"/>
              <a:t>21/05/2026</a:t>
            </a:fld>
            <a:endParaRPr lang="en-GB"/>
          </a:p>
        </p:txBody>
      </p:sp>
      <p:sp>
        <p:nvSpPr>
          <p:cNvPr id="6" name="Footer Placeholder 5">
            <a:extLst>
              <a:ext uri="{FF2B5EF4-FFF2-40B4-BE49-F238E27FC236}">
                <a16:creationId xmlns:a16="http://schemas.microsoft.com/office/drawing/2014/main" id="{2862B07E-FC14-812D-F07D-6488BE8E184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FF5D045-061A-B1F1-8077-B45176F05B01}"/>
              </a:ext>
            </a:extLst>
          </p:cNvPr>
          <p:cNvSpPr>
            <a:spLocks noGrp="1"/>
          </p:cNvSpPr>
          <p:nvPr>
            <p:ph type="sldNum" sz="quarter" idx="12"/>
          </p:nvPr>
        </p:nvSpPr>
        <p:spPr/>
        <p:txBody>
          <a:bodyPr/>
          <a:lstStyle/>
          <a:p>
            <a:fld id="{D64BD382-61F7-4957-9EF4-EC393A216BB0}" type="slidenum">
              <a:rPr lang="en-GB" smtClean="0"/>
              <a:t>‹#›</a:t>
            </a:fld>
            <a:endParaRPr lang="en-GB"/>
          </a:p>
        </p:txBody>
      </p:sp>
    </p:spTree>
    <p:extLst>
      <p:ext uri="{BB962C8B-B14F-4D97-AF65-F5344CB8AC3E}">
        <p14:creationId xmlns:p14="http://schemas.microsoft.com/office/powerpoint/2010/main" val="26571869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29D939-56A2-EA73-F5DD-5DBA23BBF180}"/>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BCD9393-D0CE-1A24-9766-E0AFF8B93E8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E53250D-3ADA-68D2-9E13-E1803E4E1D3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FF64B8C4-68F6-73CA-25C1-70FE93686B6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A2F4B70-2E50-B416-781C-E7D41A3A0E0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BB21B938-0B21-E742-DD8C-CACF0E4D4067}"/>
              </a:ext>
            </a:extLst>
          </p:cNvPr>
          <p:cNvSpPr>
            <a:spLocks noGrp="1"/>
          </p:cNvSpPr>
          <p:nvPr>
            <p:ph type="dt" sz="half" idx="10"/>
          </p:nvPr>
        </p:nvSpPr>
        <p:spPr/>
        <p:txBody>
          <a:bodyPr/>
          <a:lstStyle/>
          <a:p>
            <a:fld id="{9AE8910F-58E9-466B-A221-3F19B148CC52}" type="datetimeFigureOut">
              <a:rPr lang="en-GB" smtClean="0"/>
              <a:t>21/05/2026</a:t>
            </a:fld>
            <a:endParaRPr lang="en-GB"/>
          </a:p>
        </p:txBody>
      </p:sp>
      <p:sp>
        <p:nvSpPr>
          <p:cNvPr id="8" name="Footer Placeholder 7">
            <a:extLst>
              <a:ext uri="{FF2B5EF4-FFF2-40B4-BE49-F238E27FC236}">
                <a16:creationId xmlns:a16="http://schemas.microsoft.com/office/drawing/2014/main" id="{9236319F-01AE-94A7-E01F-E8CA5EA52331}"/>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81B8E566-E5D0-64E5-66E9-FE4E529C453C}"/>
              </a:ext>
            </a:extLst>
          </p:cNvPr>
          <p:cNvSpPr>
            <a:spLocks noGrp="1"/>
          </p:cNvSpPr>
          <p:nvPr>
            <p:ph type="sldNum" sz="quarter" idx="12"/>
          </p:nvPr>
        </p:nvSpPr>
        <p:spPr/>
        <p:txBody>
          <a:bodyPr/>
          <a:lstStyle/>
          <a:p>
            <a:fld id="{D64BD382-61F7-4957-9EF4-EC393A216BB0}" type="slidenum">
              <a:rPr lang="en-GB" smtClean="0"/>
              <a:t>‹#›</a:t>
            </a:fld>
            <a:endParaRPr lang="en-GB"/>
          </a:p>
        </p:txBody>
      </p:sp>
    </p:spTree>
    <p:extLst>
      <p:ext uri="{BB962C8B-B14F-4D97-AF65-F5344CB8AC3E}">
        <p14:creationId xmlns:p14="http://schemas.microsoft.com/office/powerpoint/2010/main" val="18144217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1B670B-F252-D7AC-4EA0-84A3E9F272F9}"/>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59E9351E-B0AA-1AFA-B0C2-6ACD11B02204}"/>
              </a:ext>
            </a:extLst>
          </p:cNvPr>
          <p:cNvSpPr>
            <a:spLocks noGrp="1"/>
          </p:cNvSpPr>
          <p:nvPr>
            <p:ph type="dt" sz="half" idx="10"/>
          </p:nvPr>
        </p:nvSpPr>
        <p:spPr/>
        <p:txBody>
          <a:bodyPr/>
          <a:lstStyle/>
          <a:p>
            <a:fld id="{9AE8910F-58E9-466B-A221-3F19B148CC52}" type="datetimeFigureOut">
              <a:rPr lang="en-GB" smtClean="0"/>
              <a:t>21/05/2026</a:t>
            </a:fld>
            <a:endParaRPr lang="en-GB"/>
          </a:p>
        </p:txBody>
      </p:sp>
      <p:sp>
        <p:nvSpPr>
          <p:cNvPr id="4" name="Footer Placeholder 3">
            <a:extLst>
              <a:ext uri="{FF2B5EF4-FFF2-40B4-BE49-F238E27FC236}">
                <a16:creationId xmlns:a16="http://schemas.microsoft.com/office/drawing/2014/main" id="{A06739AE-DC99-337F-1636-CDD448EBC34D}"/>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EC9840DF-52F2-A9E8-D09C-C5D158B69132}"/>
              </a:ext>
            </a:extLst>
          </p:cNvPr>
          <p:cNvSpPr>
            <a:spLocks noGrp="1"/>
          </p:cNvSpPr>
          <p:nvPr>
            <p:ph type="sldNum" sz="quarter" idx="12"/>
          </p:nvPr>
        </p:nvSpPr>
        <p:spPr/>
        <p:txBody>
          <a:bodyPr/>
          <a:lstStyle/>
          <a:p>
            <a:fld id="{D64BD382-61F7-4957-9EF4-EC393A216BB0}" type="slidenum">
              <a:rPr lang="en-GB" smtClean="0"/>
              <a:t>‹#›</a:t>
            </a:fld>
            <a:endParaRPr lang="en-GB"/>
          </a:p>
        </p:txBody>
      </p:sp>
    </p:spTree>
    <p:extLst>
      <p:ext uri="{BB962C8B-B14F-4D97-AF65-F5344CB8AC3E}">
        <p14:creationId xmlns:p14="http://schemas.microsoft.com/office/powerpoint/2010/main" val="42468709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78930D9-1160-62FB-C641-3A2F95DCF44E}"/>
              </a:ext>
            </a:extLst>
          </p:cNvPr>
          <p:cNvSpPr>
            <a:spLocks noGrp="1"/>
          </p:cNvSpPr>
          <p:nvPr>
            <p:ph type="dt" sz="half" idx="10"/>
          </p:nvPr>
        </p:nvSpPr>
        <p:spPr/>
        <p:txBody>
          <a:bodyPr/>
          <a:lstStyle/>
          <a:p>
            <a:fld id="{9AE8910F-58E9-466B-A221-3F19B148CC52}" type="datetimeFigureOut">
              <a:rPr lang="en-GB" smtClean="0"/>
              <a:t>21/05/2026</a:t>
            </a:fld>
            <a:endParaRPr lang="en-GB"/>
          </a:p>
        </p:txBody>
      </p:sp>
      <p:sp>
        <p:nvSpPr>
          <p:cNvPr id="3" name="Footer Placeholder 2">
            <a:extLst>
              <a:ext uri="{FF2B5EF4-FFF2-40B4-BE49-F238E27FC236}">
                <a16:creationId xmlns:a16="http://schemas.microsoft.com/office/drawing/2014/main" id="{B5D906C3-05B3-BADF-4E13-386487B0F27F}"/>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A8DA0364-DD3F-0F65-CEF6-3B315B8E68DB}"/>
              </a:ext>
            </a:extLst>
          </p:cNvPr>
          <p:cNvSpPr>
            <a:spLocks noGrp="1"/>
          </p:cNvSpPr>
          <p:nvPr>
            <p:ph type="sldNum" sz="quarter" idx="12"/>
          </p:nvPr>
        </p:nvSpPr>
        <p:spPr/>
        <p:txBody>
          <a:bodyPr/>
          <a:lstStyle/>
          <a:p>
            <a:fld id="{D64BD382-61F7-4957-9EF4-EC393A216BB0}" type="slidenum">
              <a:rPr lang="en-GB" smtClean="0"/>
              <a:t>‹#›</a:t>
            </a:fld>
            <a:endParaRPr lang="en-GB"/>
          </a:p>
        </p:txBody>
      </p:sp>
    </p:spTree>
    <p:extLst>
      <p:ext uri="{BB962C8B-B14F-4D97-AF65-F5344CB8AC3E}">
        <p14:creationId xmlns:p14="http://schemas.microsoft.com/office/powerpoint/2010/main" val="16272087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3FBFC4-1EC6-9A4E-C4D0-4957263664F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9DBA61CE-E572-1202-D1B5-1E89B3DCF75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D6A895B4-EAF8-4761-66E8-C1AE6CA6FDC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0ABCD1E-ABB0-91D7-8F3E-E753B415ED7F}"/>
              </a:ext>
            </a:extLst>
          </p:cNvPr>
          <p:cNvSpPr>
            <a:spLocks noGrp="1"/>
          </p:cNvSpPr>
          <p:nvPr>
            <p:ph type="dt" sz="half" idx="10"/>
          </p:nvPr>
        </p:nvSpPr>
        <p:spPr/>
        <p:txBody>
          <a:bodyPr/>
          <a:lstStyle/>
          <a:p>
            <a:fld id="{9AE8910F-58E9-466B-A221-3F19B148CC52}" type="datetimeFigureOut">
              <a:rPr lang="en-GB" smtClean="0"/>
              <a:t>21/05/2026</a:t>
            </a:fld>
            <a:endParaRPr lang="en-GB"/>
          </a:p>
        </p:txBody>
      </p:sp>
      <p:sp>
        <p:nvSpPr>
          <p:cNvPr id="6" name="Footer Placeholder 5">
            <a:extLst>
              <a:ext uri="{FF2B5EF4-FFF2-40B4-BE49-F238E27FC236}">
                <a16:creationId xmlns:a16="http://schemas.microsoft.com/office/drawing/2014/main" id="{B904AA70-8A3A-CA9C-081B-3D2CCD78D30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507500B-D2D1-43A3-F5AD-ED8A93E7603A}"/>
              </a:ext>
            </a:extLst>
          </p:cNvPr>
          <p:cNvSpPr>
            <a:spLocks noGrp="1"/>
          </p:cNvSpPr>
          <p:nvPr>
            <p:ph type="sldNum" sz="quarter" idx="12"/>
          </p:nvPr>
        </p:nvSpPr>
        <p:spPr/>
        <p:txBody>
          <a:bodyPr/>
          <a:lstStyle/>
          <a:p>
            <a:fld id="{D64BD382-61F7-4957-9EF4-EC393A216BB0}" type="slidenum">
              <a:rPr lang="en-GB" smtClean="0"/>
              <a:t>‹#›</a:t>
            </a:fld>
            <a:endParaRPr lang="en-GB"/>
          </a:p>
        </p:txBody>
      </p:sp>
    </p:spTree>
    <p:extLst>
      <p:ext uri="{BB962C8B-B14F-4D97-AF65-F5344CB8AC3E}">
        <p14:creationId xmlns:p14="http://schemas.microsoft.com/office/powerpoint/2010/main" val="40224902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2839A3-6688-0908-9721-8C56E283345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B9F4B2D2-8721-A03B-46B8-D8CEED80501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E3DC8DEF-0B48-8413-4274-DE2ABB1D039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97895C6-917F-A339-58ED-3077FBDE0510}"/>
              </a:ext>
            </a:extLst>
          </p:cNvPr>
          <p:cNvSpPr>
            <a:spLocks noGrp="1"/>
          </p:cNvSpPr>
          <p:nvPr>
            <p:ph type="dt" sz="half" idx="10"/>
          </p:nvPr>
        </p:nvSpPr>
        <p:spPr/>
        <p:txBody>
          <a:bodyPr/>
          <a:lstStyle/>
          <a:p>
            <a:fld id="{9AE8910F-58E9-466B-A221-3F19B148CC52}" type="datetimeFigureOut">
              <a:rPr lang="en-GB" smtClean="0"/>
              <a:t>21/05/2026</a:t>
            </a:fld>
            <a:endParaRPr lang="en-GB"/>
          </a:p>
        </p:txBody>
      </p:sp>
      <p:sp>
        <p:nvSpPr>
          <p:cNvPr id="6" name="Footer Placeholder 5">
            <a:extLst>
              <a:ext uri="{FF2B5EF4-FFF2-40B4-BE49-F238E27FC236}">
                <a16:creationId xmlns:a16="http://schemas.microsoft.com/office/drawing/2014/main" id="{9E6E410F-AF5F-E6D8-99F2-37DCA8E609B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312AA9F-B216-38BB-1BC9-5CC0F8432730}"/>
              </a:ext>
            </a:extLst>
          </p:cNvPr>
          <p:cNvSpPr>
            <a:spLocks noGrp="1"/>
          </p:cNvSpPr>
          <p:nvPr>
            <p:ph type="sldNum" sz="quarter" idx="12"/>
          </p:nvPr>
        </p:nvSpPr>
        <p:spPr/>
        <p:txBody>
          <a:bodyPr/>
          <a:lstStyle/>
          <a:p>
            <a:fld id="{D64BD382-61F7-4957-9EF4-EC393A216BB0}" type="slidenum">
              <a:rPr lang="en-GB" smtClean="0"/>
              <a:t>‹#›</a:t>
            </a:fld>
            <a:endParaRPr lang="en-GB"/>
          </a:p>
        </p:txBody>
      </p:sp>
    </p:spTree>
    <p:extLst>
      <p:ext uri="{BB962C8B-B14F-4D97-AF65-F5344CB8AC3E}">
        <p14:creationId xmlns:p14="http://schemas.microsoft.com/office/powerpoint/2010/main" val="31924531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582D288-112A-C9E9-482F-2E91ACCFC99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ACE40C4-6183-1B7E-41DD-55FAB4686F3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E90A2CC-914C-4B32-9EB1-2DAE242B729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AE8910F-58E9-466B-A221-3F19B148CC52}" type="datetimeFigureOut">
              <a:rPr lang="en-GB" smtClean="0"/>
              <a:t>21/05/2026</a:t>
            </a:fld>
            <a:endParaRPr lang="en-GB"/>
          </a:p>
        </p:txBody>
      </p:sp>
      <p:sp>
        <p:nvSpPr>
          <p:cNvPr id="5" name="Footer Placeholder 4">
            <a:extLst>
              <a:ext uri="{FF2B5EF4-FFF2-40B4-BE49-F238E27FC236}">
                <a16:creationId xmlns:a16="http://schemas.microsoft.com/office/drawing/2014/main" id="{D33B3DE5-DF83-C7D8-8EC9-0DB13173441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2B4D19CE-6611-5B69-07B2-E69B1F297EB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64BD382-61F7-4957-9EF4-EC393A216BB0}" type="slidenum">
              <a:rPr lang="en-GB" smtClean="0"/>
              <a:t>‹#›</a:t>
            </a:fld>
            <a:endParaRPr lang="en-GB"/>
          </a:p>
        </p:txBody>
      </p:sp>
    </p:spTree>
    <p:extLst>
      <p:ext uri="{BB962C8B-B14F-4D97-AF65-F5344CB8AC3E}">
        <p14:creationId xmlns:p14="http://schemas.microsoft.com/office/powerpoint/2010/main" val="39140062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A4E00EFA-C5BF-8A99-8119-F5DDD2D5F7D5}"/>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Title 2">
            <a:extLst>
              <a:ext uri="{FF2B5EF4-FFF2-40B4-BE49-F238E27FC236}">
                <a16:creationId xmlns:a16="http://schemas.microsoft.com/office/drawing/2014/main" id="{9022299A-C3ED-4477-B9DE-E5EF3765C3EA}"/>
              </a:ext>
            </a:extLst>
          </p:cNvPr>
          <p:cNvSpPr>
            <a:spLocks noGrp="1"/>
          </p:cNvSpPr>
          <p:nvPr>
            <p:ph type="title"/>
          </p:nvPr>
        </p:nvSpPr>
        <p:spPr>
          <a:xfrm>
            <a:off x="2799760" y="365125"/>
            <a:ext cx="8554039" cy="1325563"/>
          </a:xfrm>
        </p:spPr>
        <p:txBody>
          <a:bodyPr/>
          <a:lstStyle/>
          <a:p>
            <a:endParaRPr lang="en-IE"/>
          </a:p>
        </p:txBody>
      </p:sp>
      <p:sp>
        <p:nvSpPr>
          <p:cNvPr id="4" name="Content Placeholder 3">
            <a:extLst>
              <a:ext uri="{FF2B5EF4-FFF2-40B4-BE49-F238E27FC236}">
                <a16:creationId xmlns:a16="http://schemas.microsoft.com/office/drawing/2014/main" id="{F1008F6B-E259-AB96-CBB8-B09E04D79EA0}"/>
              </a:ext>
            </a:extLst>
          </p:cNvPr>
          <p:cNvSpPr>
            <a:spLocks noGrp="1"/>
          </p:cNvSpPr>
          <p:nvPr>
            <p:ph idx="1"/>
          </p:nvPr>
        </p:nvSpPr>
        <p:spPr>
          <a:xfrm>
            <a:off x="2799760" y="1825625"/>
            <a:ext cx="8554040" cy="4351338"/>
          </a:xfrm>
        </p:spPr>
        <p:txBody>
          <a:bodyPr/>
          <a:lstStyle/>
          <a:p>
            <a:endParaRPr lang="en-IE" dirty="0"/>
          </a:p>
        </p:txBody>
      </p:sp>
    </p:spTree>
    <p:extLst>
      <p:ext uri="{BB962C8B-B14F-4D97-AF65-F5344CB8AC3E}">
        <p14:creationId xmlns:p14="http://schemas.microsoft.com/office/powerpoint/2010/main" val="1388934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9B204D-3858-B57F-DB0D-EFFC2F360D4D}"/>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493E2120-E9F9-A17A-6185-F3AE52BF416C}"/>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Content Placeholder 2">
            <a:extLst>
              <a:ext uri="{FF2B5EF4-FFF2-40B4-BE49-F238E27FC236}">
                <a16:creationId xmlns:a16="http://schemas.microsoft.com/office/drawing/2014/main" id="{B2E0CD49-7C77-53B2-E857-DA2FA5DEF440}"/>
              </a:ext>
            </a:extLst>
          </p:cNvPr>
          <p:cNvSpPr txBox="1">
            <a:spLocks/>
          </p:cNvSpPr>
          <p:nvPr/>
        </p:nvSpPr>
        <p:spPr>
          <a:xfrm>
            <a:off x="2926080" y="1825625"/>
            <a:ext cx="8427720" cy="4351338"/>
          </a:xfrm>
          <a:prstGeom prst="rect">
            <a:avLst/>
          </a:prstGeom>
        </p:spPr>
        <p:txBody>
          <a:bodyPr vert="horz" lIns="91440" tIns="45720" rIns="91440" bIns="45720" rtlCol="0">
            <a:normAutofit fontScale="625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dirty="0">
                <a:solidFill>
                  <a:srgbClr val="FF0000"/>
                </a:solidFill>
              </a:rPr>
              <a:t>This must be Slide 2 of your presentation or placed in the lower right portion of your poster.</a:t>
            </a:r>
          </a:p>
          <a:p>
            <a:r>
              <a:rPr lang="en-US" dirty="0"/>
              <a:t>Explanation:</a:t>
            </a:r>
          </a:p>
          <a:p>
            <a:r>
              <a:rPr lang="en-US" dirty="0"/>
              <a:t>Conflict of Interest: Presenters must declare funding sources for their work and disclose whether or not there are any competing financial interests in relation to the work described. If no such conflict exists, the statement will simply read that the authors have nothing to disclose. For the purposes of this statement, conflicts of interest are defined as those of a financial nature that, through their potential influence on </a:t>
            </a:r>
            <a:r>
              <a:rPr lang="en-US" dirty="0" err="1"/>
              <a:t>behaviour</a:t>
            </a:r>
            <a:r>
              <a:rPr lang="en-US" dirty="0"/>
              <a:t> or content, or form perception of such potential influences, could undermine the objectivity, integrity or perceived value of a publication.</a:t>
            </a:r>
          </a:p>
          <a:p>
            <a:r>
              <a:rPr lang="en-US" dirty="0"/>
              <a:t>Employment: Recent (while engaged in the research project), present or anticipated employment by any </a:t>
            </a:r>
            <a:r>
              <a:rPr lang="en-US" dirty="0" err="1"/>
              <a:t>organisation</a:t>
            </a:r>
            <a:r>
              <a:rPr lang="en-US" dirty="0"/>
              <a:t> that may gain or lose financially through this presentation. This includes positions on an advisory board, board of directors, or other type of management relationship.</a:t>
            </a:r>
          </a:p>
          <a:p>
            <a:r>
              <a:rPr lang="en-US" dirty="0"/>
              <a:t>Funding: Research support (including salaries, equipment, supplies, reimbursement for attending </a:t>
            </a:r>
            <a:r>
              <a:rPr lang="en-US" dirty="0" err="1"/>
              <a:t>synopsia</a:t>
            </a:r>
            <a:r>
              <a:rPr lang="en-US" dirty="0"/>
              <a:t>, and other expenses) by </a:t>
            </a:r>
            <a:r>
              <a:rPr lang="en-US" dirty="0" err="1"/>
              <a:t>organisations</a:t>
            </a:r>
            <a:r>
              <a:rPr lang="en-US" dirty="0"/>
              <a:t> that may gain or lose financially through this </a:t>
            </a:r>
            <a:r>
              <a:rPr lang="en-US"/>
              <a:t>publication.</a:t>
            </a:r>
          </a:p>
          <a:p>
            <a:endParaRPr lang="en-US" dirty="0"/>
          </a:p>
          <a:p>
            <a:r>
              <a:rPr lang="en-US" dirty="0"/>
              <a:t>Funding Source(s): Funding: Info Here</a:t>
            </a:r>
          </a:p>
          <a:p>
            <a:r>
              <a:rPr lang="en-US" dirty="0"/>
              <a:t>Conflict of Interest: Info Here</a:t>
            </a:r>
          </a:p>
          <a:p>
            <a:r>
              <a:rPr lang="en-US" dirty="0"/>
              <a:t>Employment: Info Here</a:t>
            </a:r>
          </a:p>
        </p:txBody>
      </p:sp>
      <p:sp>
        <p:nvSpPr>
          <p:cNvPr id="3" name="Title 1">
            <a:extLst>
              <a:ext uri="{FF2B5EF4-FFF2-40B4-BE49-F238E27FC236}">
                <a16:creationId xmlns:a16="http://schemas.microsoft.com/office/drawing/2014/main" id="{9F29B741-2C3D-9F25-38C1-E36A9F2E5EEE}"/>
              </a:ext>
            </a:extLst>
          </p:cNvPr>
          <p:cNvSpPr txBox="1">
            <a:spLocks/>
          </p:cNvSpPr>
          <p:nvPr/>
        </p:nvSpPr>
        <p:spPr>
          <a:xfrm>
            <a:off x="3419856" y="109093"/>
            <a:ext cx="7933944" cy="1325563"/>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IE" dirty="0"/>
              <a:t>OHSI/ISES Europe 2026</a:t>
            </a:r>
          </a:p>
        </p:txBody>
      </p:sp>
    </p:spTree>
    <p:extLst>
      <p:ext uri="{BB962C8B-B14F-4D97-AF65-F5344CB8AC3E}">
        <p14:creationId xmlns:p14="http://schemas.microsoft.com/office/powerpoint/2010/main" val="21006674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E7F74F-8BFE-838A-FBEF-B4EC7C47125C}"/>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D1FCC44F-958E-872E-456F-6DAC37E370F2}"/>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F0A05335-9AE8-FD03-6157-1043BFDFA18D}"/>
              </a:ext>
            </a:extLst>
          </p:cNvPr>
          <p:cNvSpPr>
            <a:spLocks noGrp="1"/>
          </p:cNvSpPr>
          <p:nvPr>
            <p:ph type="title"/>
          </p:nvPr>
        </p:nvSpPr>
        <p:spPr>
          <a:xfrm>
            <a:off x="2825496" y="365125"/>
            <a:ext cx="8528304" cy="1325563"/>
          </a:xfrm>
        </p:spPr>
        <p:txBody>
          <a:bodyPr/>
          <a:lstStyle/>
          <a:p>
            <a:endParaRPr lang="en-IE"/>
          </a:p>
        </p:txBody>
      </p:sp>
      <p:sp>
        <p:nvSpPr>
          <p:cNvPr id="3" name="Content Placeholder 2">
            <a:extLst>
              <a:ext uri="{FF2B5EF4-FFF2-40B4-BE49-F238E27FC236}">
                <a16:creationId xmlns:a16="http://schemas.microsoft.com/office/drawing/2014/main" id="{AD39654A-0BD5-9A42-6B50-C90825DC84FC}"/>
              </a:ext>
            </a:extLst>
          </p:cNvPr>
          <p:cNvSpPr>
            <a:spLocks noGrp="1"/>
          </p:cNvSpPr>
          <p:nvPr>
            <p:ph idx="1"/>
          </p:nvPr>
        </p:nvSpPr>
        <p:spPr>
          <a:xfrm>
            <a:off x="2825496" y="1825625"/>
            <a:ext cx="8528304" cy="4351338"/>
          </a:xfrm>
        </p:spPr>
        <p:txBody>
          <a:bodyPr/>
          <a:lstStyle/>
          <a:p>
            <a:endParaRPr lang="en-IE" dirty="0"/>
          </a:p>
        </p:txBody>
      </p:sp>
    </p:spTree>
    <p:extLst>
      <p:ext uri="{BB962C8B-B14F-4D97-AF65-F5344CB8AC3E}">
        <p14:creationId xmlns:p14="http://schemas.microsoft.com/office/powerpoint/2010/main" val="2488024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6</TotalTime>
  <Words>224</Words>
  <Application>Microsoft Office PowerPoint</Application>
  <PresentationFormat>Widescreen</PresentationFormat>
  <Paragraphs>10</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Aptos</vt:lpstr>
      <vt:lpstr>Aptos Display</vt:lpstr>
      <vt:lpstr>Arial</vt:lpstr>
      <vt:lpstr>Office Theme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Lee Kelly-Burkett</dc:creator>
  <cp:lastModifiedBy>Alison Connolly</cp:lastModifiedBy>
  <cp:revision>2</cp:revision>
  <dcterms:created xsi:type="dcterms:W3CDTF">2026-05-08T18:41:27Z</dcterms:created>
  <dcterms:modified xsi:type="dcterms:W3CDTF">2026-05-21T14:31:55Z</dcterms:modified>
</cp:coreProperties>
</file>